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37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D6B7C-D445-4C48-B530-6242FD640C89}" v="25" dt="2026-01-12T19:06:59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1" autoAdjust="0"/>
    <p:restoredTop sz="95033" autoAdjust="0"/>
  </p:normalViewPr>
  <p:slideViewPr>
    <p:cSldViewPr snapToGrid="0" snapToObjects="1">
      <p:cViewPr varScale="1">
        <p:scale>
          <a:sx n="100" d="100"/>
          <a:sy n="100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uja Sathe" userId="fb9eb0f3190ba82a" providerId="LiveId" clId="{3D2A6748-F0CA-44F5-86F0-014C56106BAE}"/>
    <pc:docChg chg="undo redo custSel modSld">
      <pc:chgData name="Rutuja Sathe" userId="fb9eb0f3190ba82a" providerId="LiveId" clId="{3D2A6748-F0CA-44F5-86F0-014C56106BAE}" dt="2026-01-13T06:33:06.186" v="228" actId="1076"/>
      <pc:docMkLst>
        <pc:docMk/>
      </pc:docMkLst>
      <pc:sldChg chg="modSp mod">
        <pc:chgData name="Rutuja Sathe" userId="fb9eb0f3190ba82a" providerId="LiveId" clId="{3D2A6748-F0CA-44F5-86F0-014C56106BAE}" dt="2026-01-12T19:41:26" v="226" actId="1076"/>
        <pc:sldMkLst>
          <pc:docMk/>
          <pc:sldMk cId="0" sldId="256"/>
        </pc:sldMkLst>
        <pc:spChg chg="mod">
          <ac:chgData name="Rutuja Sathe" userId="fb9eb0f3190ba82a" providerId="LiveId" clId="{3D2A6748-F0CA-44F5-86F0-014C56106BAE}" dt="2026-01-12T16:11:28.776" v="19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Rutuja Sathe" userId="fb9eb0f3190ba82a" providerId="LiveId" clId="{3D2A6748-F0CA-44F5-86F0-014C56106BAE}" dt="2026-01-12T19:41:15.567" v="224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Rutuja Sathe" userId="fb9eb0f3190ba82a" providerId="LiveId" clId="{3D2A6748-F0CA-44F5-86F0-014C56106BAE}" dt="2026-01-12T19:41:26" v="226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Rutuja Sathe" userId="fb9eb0f3190ba82a" providerId="LiveId" clId="{3D2A6748-F0CA-44F5-86F0-014C56106BAE}" dt="2026-01-12T19:41:19.787" v="225" actId="1076"/>
          <ac:spMkLst>
            <pc:docMk/>
            <pc:sldMk cId="0" sldId="256"/>
            <ac:spMk id="13" creationId="{5705ABB4-C107-6362-E982-2109393B7FB9}"/>
          </ac:spMkLst>
        </pc:spChg>
      </pc:sldChg>
      <pc:sldChg chg="addSp delSp modSp mod">
        <pc:chgData name="Rutuja Sathe" userId="fb9eb0f3190ba82a" providerId="LiveId" clId="{3D2A6748-F0CA-44F5-86F0-014C56106BAE}" dt="2026-01-12T19:07:02.330" v="205" actId="20577"/>
        <pc:sldMkLst>
          <pc:docMk/>
          <pc:sldMk cId="0" sldId="257"/>
        </pc:sldMkLst>
        <pc:spChg chg="mod">
          <ac:chgData name="Rutuja Sathe" userId="fb9eb0f3190ba82a" providerId="LiveId" clId="{3D2A6748-F0CA-44F5-86F0-014C56106BAE}" dt="2026-01-12T15:32:44.004" v="167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Rutuja Sathe" userId="fb9eb0f3190ba82a" providerId="LiveId" clId="{3D2A6748-F0CA-44F5-86F0-014C56106BAE}" dt="2026-01-12T15:32:34.514" v="166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Rutuja Sathe" userId="fb9eb0f3190ba82a" providerId="LiveId" clId="{3D2A6748-F0CA-44F5-86F0-014C56106BAE}" dt="2026-01-12T19:07:02.330" v="205" actId="20577"/>
          <ac:spMkLst>
            <pc:docMk/>
            <pc:sldMk cId="0" sldId="257"/>
            <ac:spMk id="5" creationId="{00000000-0000-0000-0000-000000000000}"/>
          </ac:spMkLst>
        </pc:spChg>
        <pc:picChg chg="add del mod">
          <ac:chgData name="Rutuja Sathe" userId="fb9eb0f3190ba82a" providerId="LiveId" clId="{3D2A6748-F0CA-44F5-86F0-014C56106BAE}" dt="2026-01-12T08:27:02.264" v="2" actId="478"/>
          <ac:picMkLst>
            <pc:docMk/>
            <pc:sldMk cId="0" sldId="257"/>
            <ac:picMk id="2" creationId="{B3C1B263-F1B3-62A9-ED01-3C6FF55CA8E2}"/>
          </ac:picMkLst>
        </pc:picChg>
        <pc:picChg chg="add del mod">
          <ac:chgData name="Rutuja Sathe" userId="fb9eb0f3190ba82a" providerId="LiveId" clId="{3D2A6748-F0CA-44F5-86F0-014C56106BAE}" dt="2026-01-12T08:29:36.017" v="20" actId="478"/>
          <ac:picMkLst>
            <pc:docMk/>
            <pc:sldMk cId="0" sldId="257"/>
            <ac:picMk id="7" creationId="{094479B6-B463-F380-CDA9-3C070681FE6B}"/>
          </ac:picMkLst>
        </pc:picChg>
        <pc:picChg chg="add del mod">
          <ac:chgData name="Rutuja Sathe" userId="fb9eb0f3190ba82a" providerId="LiveId" clId="{3D2A6748-F0CA-44F5-86F0-014C56106BAE}" dt="2026-01-12T08:29:20.669" v="15" actId="478"/>
          <ac:picMkLst>
            <pc:docMk/>
            <pc:sldMk cId="0" sldId="257"/>
            <ac:picMk id="8" creationId="{44631098-2590-BA0D-874D-A40C780B96F5}"/>
          </ac:picMkLst>
        </pc:picChg>
        <pc:picChg chg="add mod modCrop">
          <ac:chgData name="Rutuja Sathe" userId="fb9eb0f3190ba82a" providerId="LiveId" clId="{3D2A6748-F0CA-44F5-86F0-014C56106BAE}" dt="2026-01-12T15:32:14.220" v="165" actId="14100"/>
          <ac:picMkLst>
            <pc:docMk/>
            <pc:sldMk cId="0" sldId="257"/>
            <ac:picMk id="10" creationId="{5FE5290D-A66A-AB07-1C05-5064FF5F45A3}"/>
          </ac:picMkLst>
        </pc:picChg>
      </pc:sldChg>
      <pc:sldChg chg="addSp delSp modSp mod">
        <pc:chgData name="Rutuja Sathe" userId="fb9eb0f3190ba82a" providerId="LiveId" clId="{3D2A6748-F0CA-44F5-86F0-014C56106BAE}" dt="2026-01-12T19:39:43.431" v="211" actId="12"/>
        <pc:sldMkLst>
          <pc:docMk/>
          <pc:sldMk cId="0" sldId="258"/>
        </pc:sldMkLst>
        <pc:spChg chg="mod">
          <ac:chgData name="Rutuja Sathe" userId="fb9eb0f3190ba82a" providerId="LiveId" clId="{3D2A6748-F0CA-44F5-86F0-014C56106BAE}" dt="2026-01-12T19:39:43.431" v="211" actId="12"/>
          <ac:spMkLst>
            <pc:docMk/>
            <pc:sldMk cId="0" sldId="258"/>
            <ac:spMk id="4" creationId="{00000000-0000-0000-0000-000000000000}"/>
          </ac:spMkLst>
        </pc:spChg>
        <pc:picChg chg="add del mod modCrop">
          <ac:chgData name="Rutuja Sathe" userId="fb9eb0f3190ba82a" providerId="LiveId" clId="{3D2A6748-F0CA-44F5-86F0-014C56106BAE}" dt="2026-01-12T09:37:21.295" v="159" actId="478"/>
          <ac:picMkLst>
            <pc:docMk/>
            <pc:sldMk cId="0" sldId="258"/>
            <ac:picMk id="6" creationId="{29926EE8-2334-0FF5-8447-1E9EA597EF93}"/>
          </ac:picMkLst>
        </pc:picChg>
      </pc:sldChg>
      <pc:sldChg chg="addSp modSp mod">
        <pc:chgData name="Rutuja Sathe" userId="fb9eb0f3190ba82a" providerId="LiveId" clId="{3D2A6748-F0CA-44F5-86F0-014C56106BAE}" dt="2026-01-13T03:39:58.573" v="227" actId="14100"/>
        <pc:sldMkLst>
          <pc:docMk/>
          <pc:sldMk cId="0" sldId="259"/>
        </pc:sldMkLst>
        <pc:spChg chg="mod">
          <ac:chgData name="Rutuja Sathe" userId="fb9eb0f3190ba82a" providerId="LiveId" clId="{3D2A6748-F0CA-44F5-86F0-014C56106BAE}" dt="2026-01-12T15:33:44.270" v="169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Rutuja Sathe" userId="fb9eb0f3190ba82a" providerId="LiveId" clId="{3D2A6748-F0CA-44F5-86F0-014C56106BAE}" dt="2026-01-13T03:39:58.573" v="227" actId="14100"/>
          <ac:spMkLst>
            <pc:docMk/>
            <pc:sldMk cId="0" sldId="259"/>
            <ac:spMk id="5" creationId="{00000000-0000-0000-0000-000000000000}"/>
          </ac:spMkLst>
        </pc:spChg>
        <pc:picChg chg="add mod">
          <ac:chgData name="Rutuja Sathe" userId="fb9eb0f3190ba82a" providerId="LiveId" clId="{3D2A6748-F0CA-44F5-86F0-014C56106BAE}" dt="2026-01-12T08:37:45.042" v="56" actId="14100"/>
          <ac:picMkLst>
            <pc:docMk/>
            <pc:sldMk cId="0" sldId="259"/>
            <ac:picMk id="2" creationId="{6F9CB910-8FEF-31CA-C283-389A32711B6F}"/>
          </ac:picMkLst>
        </pc:picChg>
      </pc:sldChg>
      <pc:sldChg chg="addSp modSp mod">
        <pc:chgData name="Rutuja Sathe" userId="fb9eb0f3190ba82a" providerId="LiveId" clId="{3D2A6748-F0CA-44F5-86F0-014C56106BAE}" dt="2026-01-12T08:41:12.148" v="75" actId="1076"/>
        <pc:sldMkLst>
          <pc:docMk/>
          <pc:sldMk cId="0" sldId="260"/>
        </pc:sldMkLst>
        <pc:spChg chg="mod">
          <ac:chgData name="Rutuja Sathe" userId="fb9eb0f3190ba82a" providerId="LiveId" clId="{3D2A6748-F0CA-44F5-86F0-014C56106BAE}" dt="2026-01-12T08:41:12.148" v="75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Rutuja Sathe" userId="fb9eb0f3190ba82a" providerId="LiveId" clId="{3D2A6748-F0CA-44F5-86F0-014C56106BAE}" dt="2026-01-12T08:41:06.143" v="74" actId="1076"/>
          <ac:spMkLst>
            <pc:docMk/>
            <pc:sldMk cId="0" sldId="260"/>
            <ac:spMk id="4" creationId="{00000000-0000-0000-0000-000000000000}"/>
          </ac:spMkLst>
        </pc:spChg>
        <pc:picChg chg="add mod">
          <ac:chgData name="Rutuja Sathe" userId="fb9eb0f3190ba82a" providerId="LiveId" clId="{3D2A6748-F0CA-44F5-86F0-014C56106BAE}" dt="2026-01-12T08:40:39.984" v="70" actId="1076"/>
          <ac:picMkLst>
            <pc:docMk/>
            <pc:sldMk cId="0" sldId="260"/>
            <ac:picMk id="2" creationId="{D096F60D-B911-A0F9-E6A5-3BF42D13D098}"/>
          </ac:picMkLst>
        </pc:picChg>
      </pc:sldChg>
      <pc:sldChg chg="addSp delSp modSp mod">
        <pc:chgData name="Rutuja Sathe" userId="fb9eb0f3190ba82a" providerId="LiveId" clId="{3D2A6748-F0CA-44F5-86F0-014C56106BAE}" dt="2026-01-12T09:37:17.443" v="158" actId="732"/>
        <pc:sldMkLst>
          <pc:docMk/>
          <pc:sldMk cId="0" sldId="262"/>
        </pc:sldMkLst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" creationId="{4D07DAD7-5669-5E74-4E18-E5B45A2BAD2B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19" creationId="{CCF01A7B-10DE-64BC-2FEF-AC9EFB23E855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1" creationId="{98D58D68-77DE-DF1B-32F5-C3708FB67C1B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3" creationId="{4A2677A7-115F-9A51-DB15-62349C52FF69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4" creationId="{C2C326A6-6BBD-631E-2A89-6278DD787C01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6" creationId="{4DAD936B-AA8D-1EEA-099C-0214C2337953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7" creationId="{93E8AF77-E761-5DA1-04AB-FBB7FEF00A10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8" creationId="{A61C898B-6A5F-B946-1ED8-06BF1E1E0176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29" creationId="{A7BFA327-B667-FD60-9101-8F9024E251D5}"/>
          </ac:spMkLst>
        </pc:spChg>
        <pc:spChg chg="add mod">
          <ac:chgData name="Rutuja Sathe" userId="fb9eb0f3190ba82a" providerId="LiveId" clId="{3D2A6748-F0CA-44F5-86F0-014C56106BAE}" dt="2026-01-12T08:46:53.748" v="76"/>
          <ac:spMkLst>
            <pc:docMk/>
            <pc:sldMk cId="0" sldId="262"/>
            <ac:spMk id="33" creationId="{90109397-A083-684B-5B44-8897DBC2018E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36" creationId="{259110FA-0644-61DA-92C0-F7FAD0E9B4C6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37" creationId="{8446AB15-2B0D-7CA3-ADAA-2B6F3690F514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38" creationId="{0D1F6C05-50CC-ACB2-6B96-100D890ABCF2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0" creationId="{48922E43-B462-CEA1-71A8-884053799CC9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3" creationId="{A1F0C528-E52E-8C21-86FE-56451DCEA084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4" creationId="{10EA1A3B-DB1A-1406-A91D-CD8589F6240F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5" creationId="{9B590CBC-6C80-75F1-33A6-E48FAF46A393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6" creationId="{51166EF2-93DA-033B-0C50-A3088C6A8FD2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7" creationId="{17BE7B98-D99E-52D9-899F-DAA3525DDDF3}"/>
          </ac:spMkLst>
        </pc:spChg>
        <pc:spChg chg="add mod">
          <ac:chgData name="Rutuja Sathe" userId="fb9eb0f3190ba82a" providerId="LiveId" clId="{3D2A6748-F0CA-44F5-86F0-014C56106BAE}" dt="2026-01-12T08:46:57.607" v="77"/>
          <ac:spMkLst>
            <pc:docMk/>
            <pc:sldMk cId="0" sldId="262"/>
            <ac:spMk id="48" creationId="{F194ADCF-662E-D330-DD7D-21B718AD1918}"/>
          </ac:spMkLst>
        </pc:spChg>
        <pc:picChg chg="add del mod">
          <ac:chgData name="Rutuja Sathe" userId="fb9eb0f3190ba82a" providerId="LiveId" clId="{3D2A6748-F0CA-44F5-86F0-014C56106BAE}" dt="2026-01-12T08:49:40.311" v="82" actId="478"/>
          <ac:picMkLst>
            <pc:docMk/>
            <pc:sldMk cId="0" sldId="262"/>
            <ac:picMk id="51" creationId="{E55333C4-5830-BF9F-9A37-C3CB705D76EE}"/>
          </ac:picMkLst>
        </pc:picChg>
        <pc:picChg chg="add mod modCrop">
          <ac:chgData name="Rutuja Sathe" userId="fb9eb0f3190ba82a" providerId="LiveId" clId="{3D2A6748-F0CA-44F5-86F0-014C56106BAE}" dt="2026-01-12T09:37:17.443" v="158" actId="732"/>
          <ac:picMkLst>
            <pc:docMk/>
            <pc:sldMk cId="0" sldId="262"/>
            <ac:picMk id="53" creationId="{CDD863B2-D9F5-8CB3-2466-041AF3D7D5A2}"/>
          </ac:picMkLst>
        </pc:picChg>
      </pc:sldChg>
      <pc:sldChg chg="addSp delSp modSp mod">
        <pc:chgData name="Rutuja Sathe" userId="fb9eb0f3190ba82a" providerId="LiveId" clId="{3D2A6748-F0CA-44F5-86F0-014C56106BAE}" dt="2026-01-12T09:03:37.893" v="147" actId="1076"/>
        <pc:sldMkLst>
          <pc:docMk/>
          <pc:sldMk cId="0" sldId="265"/>
        </pc:sldMkLst>
        <pc:picChg chg="add mod">
          <ac:chgData name="Rutuja Sathe" userId="fb9eb0f3190ba82a" providerId="LiveId" clId="{3D2A6748-F0CA-44F5-86F0-014C56106BAE}" dt="2026-01-12T08:58:01.079" v="100"/>
          <ac:picMkLst>
            <pc:docMk/>
            <pc:sldMk cId="0" sldId="265"/>
            <ac:picMk id="2" creationId="{C2BCC57F-2455-E633-D2E9-D8E97065B9CA}"/>
          </ac:picMkLst>
        </pc:picChg>
        <pc:picChg chg="add mod">
          <ac:chgData name="Rutuja Sathe" userId="fb9eb0f3190ba82a" providerId="LiveId" clId="{3D2A6748-F0CA-44F5-86F0-014C56106BAE}" dt="2026-01-12T09:03:37.893" v="147" actId="1076"/>
          <ac:picMkLst>
            <pc:docMk/>
            <pc:sldMk cId="0" sldId="265"/>
            <ac:picMk id="12" creationId="{3DBD1AA3-B7DD-E60B-307C-B2C63A9647EF}"/>
          </ac:picMkLst>
        </pc:picChg>
        <pc:picChg chg="add mod modCrop">
          <ac:chgData name="Rutuja Sathe" userId="fb9eb0f3190ba82a" providerId="LiveId" clId="{3D2A6748-F0CA-44F5-86F0-014C56106BAE}" dt="2026-01-12T09:03:36.405" v="146" actId="1076"/>
          <ac:picMkLst>
            <pc:docMk/>
            <pc:sldMk cId="0" sldId="265"/>
            <ac:picMk id="14" creationId="{48A9EA99-9F4C-AF22-A43D-78B09CBC8122}"/>
          </ac:picMkLst>
        </pc:picChg>
        <pc:picChg chg="del">
          <ac:chgData name="Rutuja Sathe" userId="fb9eb0f3190ba82a" providerId="LiveId" clId="{3D2A6748-F0CA-44F5-86F0-014C56106BAE}" dt="2026-01-12T08:59:08.337" v="115" actId="478"/>
          <ac:picMkLst>
            <pc:docMk/>
            <pc:sldMk cId="0" sldId="265"/>
            <ac:picMk id="15" creationId="{564EFDE0-02BD-E868-759E-5C8AB1CD45D9}"/>
          </ac:picMkLst>
        </pc:picChg>
        <pc:picChg chg="add mod">
          <ac:chgData name="Rutuja Sathe" userId="fb9eb0f3190ba82a" providerId="LiveId" clId="{3D2A6748-F0CA-44F5-86F0-014C56106BAE}" dt="2026-01-12T09:01:58.217" v="138"/>
          <ac:picMkLst>
            <pc:docMk/>
            <pc:sldMk cId="0" sldId="265"/>
            <ac:picMk id="16" creationId="{193A5721-5AD9-62BE-D69C-FF84AC429D35}"/>
          </ac:picMkLst>
        </pc:picChg>
        <pc:picChg chg="add mod">
          <ac:chgData name="Rutuja Sathe" userId="fb9eb0f3190ba82a" providerId="LiveId" clId="{3D2A6748-F0CA-44F5-86F0-014C56106BAE}" dt="2026-01-12T09:03:29.329" v="145" actId="1076"/>
          <ac:picMkLst>
            <pc:docMk/>
            <pc:sldMk cId="0" sldId="265"/>
            <ac:picMk id="18" creationId="{7AA4C280-0DED-9165-DD7C-B3BF429E7683}"/>
          </ac:picMkLst>
        </pc:picChg>
        <pc:picChg chg="del">
          <ac:chgData name="Rutuja Sathe" userId="fb9eb0f3190ba82a" providerId="LiveId" clId="{3D2A6748-F0CA-44F5-86F0-014C56106BAE}" dt="2026-01-12T09:00:14.196" v="129" actId="21"/>
          <ac:picMkLst>
            <pc:docMk/>
            <pc:sldMk cId="0" sldId="265"/>
            <ac:picMk id="19" creationId="{193A5721-5AD9-62BE-D69C-FF84AC429D35}"/>
          </ac:picMkLst>
        </pc:picChg>
        <pc:picChg chg="add del">
          <ac:chgData name="Rutuja Sathe" userId="fb9eb0f3190ba82a" providerId="LiveId" clId="{3D2A6748-F0CA-44F5-86F0-014C56106BAE}" dt="2026-01-12T08:58:16.345" v="103" actId="478"/>
          <ac:picMkLst>
            <pc:docMk/>
            <pc:sldMk cId="0" sldId="265"/>
            <ac:picMk id="21" creationId="{DEC4E778-8425-13C5-F724-6C276E5B1669}"/>
          </ac:picMkLst>
        </pc:picChg>
      </pc:sldChg>
      <pc:sldChg chg="addSp modSp mod">
        <pc:chgData name="Rutuja Sathe" userId="fb9eb0f3190ba82a" providerId="LiveId" clId="{3D2A6748-F0CA-44F5-86F0-014C56106BAE}" dt="2026-01-13T06:33:06.186" v="228" actId="1076"/>
        <pc:sldMkLst>
          <pc:docMk/>
          <pc:sldMk cId="0" sldId="268"/>
        </pc:sldMkLst>
        <pc:spChg chg="mod">
          <ac:chgData name="Rutuja Sathe" userId="fb9eb0f3190ba82a" providerId="LiveId" clId="{3D2A6748-F0CA-44F5-86F0-014C56106BAE}" dt="2026-01-13T06:33:06.186" v="228" actId="1076"/>
          <ac:spMkLst>
            <pc:docMk/>
            <pc:sldMk cId="0" sldId="268"/>
            <ac:spMk id="5" creationId="{00000000-0000-0000-0000-000000000000}"/>
          </ac:spMkLst>
        </pc:spChg>
        <pc:picChg chg="add mod">
          <ac:chgData name="Rutuja Sathe" userId="fb9eb0f3190ba82a" providerId="LiveId" clId="{3D2A6748-F0CA-44F5-86F0-014C56106BAE}" dt="2026-01-12T09:14:14.318" v="151"/>
          <ac:picMkLst>
            <pc:docMk/>
            <pc:sldMk cId="0" sldId="268"/>
            <ac:picMk id="2" creationId="{B8955733-5230-A399-9398-59F40F1D0781}"/>
          </ac:picMkLst>
        </pc:picChg>
      </pc:sldChg>
      <pc:sldChg chg="addSp modSp mod">
        <pc:chgData name="Rutuja Sathe" userId="fb9eb0f3190ba82a" providerId="LiveId" clId="{3D2A6748-F0CA-44F5-86F0-014C56106BAE}" dt="2026-01-12T15:38:37.073" v="194" actId="20577"/>
        <pc:sldMkLst>
          <pc:docMk/>
          <pc:sldMk cId="912932393" sldId="269"/>
        </pc:sldMkLst>
        <pc:spChg chg="mod">
          <ac:chgData name="Rutuja Sathe" userId="fb9eb0f3190ba82a" providerId="LiveId" clId="{3D2A6748-F0CA-44F5-86F0-014C56106BAE}" dt="2026-01-12T15:38:37.073" v="194" actId="20577"/>
          <ac:spMkLst>
            <pc:docMk/>
            <pc:sldMk cId="912932393" sldId="269"/>
            <ac:spMk id="2" creationId="{64E21CD3-5C78-21EE-B6AF-3C83C84B38F5}"/>
          </ac:spMkLst>
        </pc:spChg>
        <pc:picChg chg="add mod">
          <ac:chgData name="Rutuja Sathe" userId="fb9eb0f3190ba82a" providerId="LiveId" clId="{3D2A6748-F0CA-44F5-86F0-014C56106BAE}" dt="2026-01-12T15:38:13.919" v="183" actId="14100"/>
          <ac:picMkLst>
            <pc:docMk/>
            <pc:sldMk cId="912932393" sldId="269"/>
            <ac:picMk id="3" creationId="{1123D06B-8632-8E6D-8714-F3613F2217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6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523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88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82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850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02440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6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601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932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23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11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528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572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470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040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56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18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12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79" r:id="rId1"/>
    <p:sldLayoutId id="2147486380" r:id="rId2"/>
    <p:sldLayoutId id="2147486381" r:id="rId3"/>
    <p:sldLayoutId id="2147486382" r:id="rId4"/>
    <p:sldLayoutId id="2147486383" r:id="rId5"/>
    <p:sldLayoutId id="2147486384" r:id="rId6"/>
    <p:sldLayoutId id="2147486385" r:id="rId7"/>
    <p:sldLayoutId id="2147486386" r:id="rId8"/>
    <p:sldLayoutId id="2147486387" r:id="rId9"/>
    <p:sldLayoutId id="2147486388" r:id="rId10"/>
    <p:sldLayoutId id="2147486389" r:id="rId11"/>
    <p:sldLayoutId id="2147486390" r:id="rId12"/>
    <p:sldLayoutId id="2147486391" r:id="rId13"/>
    <p:sldLayoutId id="2147486392" r:id="rId14"/>
    <p:sldLayoutId id="2147486393" r:id="rId15"/>
    <p:sldLayoutId id="2147486394" r:id="rId16"/>
    <p:sldLayoutId id="214748639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09928" y="585073"/>
            <a:ext cx="128062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🎬🍿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56975" y="1042273"/>
            <a:ext cx="5527545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80"/>
              </a:lnSpc>
              <a:buNone/>
            </a:pPr>
            <a:r>
              <a:rPr lang="en-US" sz="36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Movie Ticket Booking System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182119" y="2161937"/>
            <a:ext cx="3243520" cy="268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12"/>
              </a:lnSpc>
              <a:buNone/>
            </a:pPr>
            <a:endParaRPr lang="en-US" sz="1320" dirty="0"/>
          </a:p>
        </p:txBody>
      </p:sp>
      <p:sp>
        <p:nvSpPr>
          <p:cNvPr id="6" name="Text 3"/>
          <p:cNvSpPr/>
          <p:nvPr/>
        </p:nvSpPr>
        <p:spPr>
          <a:xfrm>
            <a:off x="1279577" y="2662237"/>
            <a:ext cx="3048603" cy="268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12"/>
              </a:lnSpc>
              <a:buNone/>
            </a:pPr>
            <a:endParaRPr lang="en-US" sz="1320" dirty="0"/>
          </a:p>
        </p:txBody>
      </p:sp>
      <p:sp>
        <p:nvSpPr>
          <p:cNvPr id="7" name="Text 4"/>
          <p:cNvSpPr/>
          <p:nvPr/>
        </p:nvSpPr>
        <p:spPr>
          <a:xfrm>
            <a:off x="1951303" y="3071813"/>
            <a:ext cx="171685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20"/>
              </a:lnSpc>
              <a:buNone/>
            </a:pP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28923" y="3349464"/>
            <a:ext cx="4285715" cy="546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1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Presented by:</a:t>
            </a:r>
          </a:p>
          <a:p>
            <a:pPr marL="0" indent="0" algn="ctr">
              <a:lnSpc>
                <a:spcPts val="1026"/>
              </a:lnSpc>
              <a:buNone/>
            </a:pPr>
            <a:endParaRPr lang="en-US" sz="1140" dirty="0"/>
          </a:p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Rutuja Sathe | Sandesh Gend | Sushant Bhosale | Ankit Kumar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624476" y="4007880"/>
            <a:ext cx="2651527" cy="546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1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Guided by:</a:t>
            </a:r>
          </a:p>
          <a:p>
            <a:pPr marL="0" indent="0" algn="ctr">
              <a:lnSpc>
                <a:spcPts val="1026"/>
              </a:lnSpc>
              <a:buNone/>
            </a:pPr>
            <a:endParaRPr lang="en-US" sz="1140" b="1" dirty="0">
              <a:solidFill>
                <a:schemeClr val="tx1">
                  <a:lumMod val="75000"/>
                  <a:lumOff val="25000"/>
                </a:schemeClr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0" indent="0" algn="ctr">
              <a:lnSpc>
                <a:spcPts val="1026"/>
              </a:lnSpc>
              <a:buNone/>
            </a:pPr>
            <a:r>
              <a:rPr lang="en-US" sz="114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Mrs. </a:t>
            </a:r>
            <a:r>
              <a:rPr 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Yogita Wankhede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480703" y="4831080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</a:t>
            </a:r>
            <a:endParaRPr lang="en-US" sz="960" dirty="0"/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2956665B-66E1-1ED4-691F-E00BF19565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638" y="6786"/>
            <a:ext cx="3340362" cy="5136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05ABB4-C107-6362-E982-2109393B7FB9}"/>
              </a:ext>
            </a:extLst>
          </p:cNvPr>
          <p:cNvSpPr txBox="1"/>
          <p:nvPr/>
        </p:nvSpPr>
        <p:spPr>
          <a:xfrm>
            <a:off x="685780" y="2200508"/>
            <a:ext cx="4572000" cy="92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13360" algn="ctr">
              <a:lnSpc>
                <a:spcPct val="133900"/>
              </a:lnSpc>
              <a:spcBef>
                <a:spcPts val="100"/>
              </a:spcBef>
            </a:pPr>
            <a:r>
              <a:rPr lang="en-IN" sz="1400" dirty="0">
                <a:latin typeface="Verdana"/>
                <a:cs typeface="Verdana"/>
              </a:rPr>
              <a:t>A</a:t>
            </a:r>
            <a:r>
              <a:rPr lang="en-IN" sz="1400" spc="-70" dirty="0">
                <a:latin typeface="Verdana"/>
                <a:cs typeface="Verdana"/>
              </a:rPr>
              <a:t> </a:t>
            </a:r>
            <a:r>
              <a:rPr lang="en-IN" sz="1400" spc="-55" dirty="0">
                <a:latin typeface="Verdana"/>
                <a:cs typeface="Verdana"/>
              </a:rPr>
              <a:t>comprehensive</a:t>
            </a:r>
            <a:r>
              <a:rPr lang="en-IN" sz="1400" spc="-60" dirty="0">
                <a:latin typeface="Verdana"/>
                <a:cs typeface="Verdana"/>
              </a:rPr>
              <a:t> </a:t>
            </a:r>
            <a:r>
              <a:rPr lang="en-IN" sz="1400" spc="-35" dirty="0">
                <a:latin typeface="Verdana"/>
                <a:cs typeface="Verdana"/>
              </a:rPr>
              <a:t>web-</a:t>
            </a:r>
            <a:r>
              <a:rPr lang="en-IN" sz="1400" spc="-30" dirty="0">
                <a:latin typeface="Verdana"/>
                <a:cs typeface="Verdana"/>
              </a:rPr>
              <a:t>based</a:t>
            </a:r>
            <a:r>
              <a:rPr lang="en-IN" sz="1400" spc="-60" dirty="0">
                <a:latin typeface="Verdana"/>
                <a:cs typeface="Verdana"/>
              </a:rPr>
              <a:t> </a:t>
            </a:r>
            <a:r>
              <a:rPr lang="en-IN" sz="1400" spc="-55" dirty="0">
                <a:latin typeface="Verdana"/>
                <a:cs typeface="Verdana"/>
              </a:rPr>
              <a:t>cinema</a:t>
            </a:r>
            <a:r>
              <a:rPr lang="en-IN" sz="1400" spc="-60" dirty="0">
                <a:latin typeface="Verdana"/>
                <a:cs typeface="Verdana"/>
              </a:rPr>
              <a:t> </a:t>
            </a:r>
            <a:r>
              <a:rPr lang="en-IN" sz="1400" spc="-50" dirty="0">
                <a:latin typeface="Verdana"/>
                <a:cs typeface="Verdana"/>
              </a:rPr>
              <a:t>booking</a:t>
            </a:r>
            <a:r>
              <a:rPr lang="en-IN" sz="1400" spc="-65" dirty="0">
                <a:latin typeface="Verdana"/>
                <a:cs typeface="Verdana"/>
              </a:rPr>
              <a:t> </a:t>
            </a:r>
            <a:r>
              <a:rPr lang="en-IN" sz="1400" spc="-50" dirty="0">
                <a:latin typeface="Verdana"/>
                <a:cs typeface="Verdana"/>
              </a:rPr>
              <a:t>application</a:t>
            </a:r>
            <a:r>
              <a:rPr lang="en-IN" sz="1400" spc="-60" dirty="0">
                <a:latin typeface="Verdana"/>
                <a:cs typeface="Verdana"/>
              </a:rPr>
              <a:t> </a:t>
            </a:r>
            <a:r>
              <a:rPr lang="en-IN" sz="1400" spc="-65" dirty="0">
                <a:latin typeface="Verdana"/>
                <a:cs typeface="Verdana"/>
              </a:rPr>
              <a:t>built</a:t>
            </a:r>
            <a:r>
              <a:rPr lang="en-IN" sz="1400" spc="-60" dirty="0">
                <a:latin typeface="Verdana"/>
                <a:cs typeface="Verdana"/>
              </a:rPr>
              <a:t> </a:t>
            </a:r>
            <a:r>
              <a:rPr lang="en-IN" sz="1400" spc="-20" dirty="0">
                <a:latin typeface="Verdana"/>
                <a:cs typeface="Verdana"/>
              </a:rPr>
              <a:t>with </a:t>
            </a:r>
            <a:r>
              <a:rPr lang="en-IN" sz="1400" spc="-75" dirty="0">
                <a:latin typeface="Verdana"/>
                <a:cs typeface="Verdana"/>
              </a:rPr>
              <a:t>Django</a:t>
            </a:r>
            <a:r>
              <a:rPr lang="en-IN" sz="1400" spc="-85" dirty="0">
                <a:latin typeface="Verdana"/>
                <a:cs typeface="Verdana"/>
              </a:rPr>
              <a:t> </a:t>
            </a:r>
            <a:r>
              <a:rPr lang="en-IN" sz="1400" spc="-65" dirty="0">
                <a:latin typeface="Verdana"/>
                <a:cs typeface="Verdana"/>
              </a:rPr>
              <a:t>and</a:t>
            </a:r>
            <a:r>
              <a:rPr lang="en-IN" sz="1400" spc="-80" dirty="0">
                <a:latin typeface="Verdana"/>
                <a:cs typeface="Verdana"/>
              </a:rPr>
              <a:t> </a:t>
            </a:r>
            <a:r>
              <a:rPr lang="en-IN" sz="1400" spc="-75" dirty="0">
                <a:latin typeface="Verdana"/>
                <a:cs typeface="Verdana"/>
              </a:rPr>
              <a:t>Django</a:t>
            </a:r>
            <a:r>
              <a:rPr lang="en-IN" sz="1400" spc="-80" dirty="0">
                <a:latin typeface="Verdana"/>
                <a:cs typeface="Verdana"/>
              </a:rPr>
              <a:t> </a:t>
            </a:r>
            <a:r>
              <a:rPr lang="en-IN" sz="1400" spc="-50" dirty="0">
                <a:latin typeface="Verdana"/>
                <a:cs typeface="Verdana"/>
              </a:rPr>
              <a:t>REST</a:t>
            </a:r>
            <a:r>
              <a:rPr lang="en-IN" sz="1400" spc="-80" dirty="0">
                <a:latin typeface="Verdana"/>
                <a:cs typeface="Verdana"/>
              </a:rPr>
              <a:t> </a:t>
            </a:r>
            <a:r>
              <a:rPr lang="en-IN" sz="1400" spc="-10" dirty="0">
                <a:latin typeface="Verdana"/>
                <a:cs typeface="Verdana"/>
              </a:rPr>
              <a:t>Framework</a:t>
            </a:r>
            <a:endParaRPr lang="en-IN"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5539256-50F3-2D8A-C438-3BFB9C9A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DB517-11CB-70D7-6EE4-A585D082B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" y="84321"/>
            <a:ext cx="4398232" cy="273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56CDE-BD5D-8A6A-EE90-2F42BC02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8" y="84321"/>
            <a:ext cx="4456390" cy="2559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C98CA-1E90-5EEA-5A4C-800724524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" y="2885732"/>
            <a:ext cx="4398232" cy="2181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23173-96AF-0BD5-13ED-346D41B47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27" y="2696112"/>
            <a:ext cx="4450699" cy="2395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436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3048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 Case Diagrams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075265" y="4892041"/>
            <a:ext cx="7991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●</a:t>
            </a:r>
            <a:endParaRPr lang="en-US" sz="1020" dirty="0"/>
          </a:p>
        </p:txBody>
      </p:sp>
      <p:sp>
        <p:nvSpPr>
          <p:cNvPr id="5" name="Text 2"/>
          <p:cNvSpPr/>
          <p:nvPr/>
        </p:nvSpPr>
        <p:spPr>
          <a:xfrm>
            <a:off x="3229808" y="4892041"/>
            <a:ext cx="474733" cy="99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Users</a:t>
            </a:r>
            <a:endParaRPr lang="en-US" sz="1020" b="1" dirty="0"/>
          </a:p>
        </p:txBody>
      </p:sp>
      <p:sp>
        <p:nvSpPr>
          <p:cNvPr id="6" name="Text 3"/>
          <p:cNvSpPr/>
          <p:nvPr/>
        </p:nvSpPr>
        <p:spPr>
          <a:xfrm>
            <a:off x="3846314" y="4892041"/>
            <a:ext cx="7991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dirty="0">
                <a:solidFill>
                  <a:srgbClr val="EF444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●</a:t>
            </a:r>
            <a:endParaRPr lang="en-US" sz="1020" dirty="0"/>
          </a:p>
        </p:txBody>
      </p:sp>
      <p:sp>
        <p:nvSpPr>
          <p:cNvPr id="7" name="Text 4"/>
          <p:cNvSpPr/>
          <p:nvPr/>
        </p:nvSpPr>
        <p:spPr>
          <a:xfrm>
            <a:off x="4000858" y="4892041"/>
            <a:ext cx="571142" cy="99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b="1" dirty="0">
                <a:solidFill>
                  <a:srgbClr val="EF444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Admins</a:t>
            </a:r>
            <a:endParaRPr lang="en-US" sz="1020" b="1" dirty="0"/>
          </a:p>
        </p:txBody>
      </p:sp>
      <p:sp>
        <p:nvSpPr>
          <p:cNvPr id="8" name="Text 5"/>
          <p:cNvSpPr/>
          <p:nvPr/>
        </p:nvSpPr>
        <p:spPr>
          <a:xfrm>
            <a:off x="4736782" y="4892041"/>
            <a:ext cx="7991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dirty="0">
                <a:solidFill>
                  <a:srgbClr val="A78BF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●</a:t>
            </a:r>
            <a:endParaRPr lang="en-US" sz="1020" dirty="0"/>
          </a:p>
        </p:txBody>
      </p:sp>
      <p:sp>
        <p:nvSpPr>
          <p:cNvPr id="9" name="Text 6"/>
          <p:cNvSpPr/>
          <p:nvPr/>
        </p:nvSpPr>
        <p:spPr>
          <a:xfrm>
            <a:off x="4891326" y="4892041"/>
            <a:ext cx="1351552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8"/>
              </a:lnSpc>
              <a:buNone/>
            </a:pPr>
            <a:r>
              <a:rPr lang="en-US" sz="1020" b="1" dirty="0">
                <a:solidFill>
                  <a:srgbClr val="A78BF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Theatre Managers</a:t>
            </a:r>
            <a:endParaRPr lang="en-US" sz="1020" b="1" dirty="0"/>
          </a:p>
        </p:txBody>
      </p:sp>
      <p:sp>
        <p:nvSpPr>
          <p:cNvPr id="10" name="Text 7"/>
          <p:cNvSpPr/>
          <p:nvPr/>
        </p:nvSpPr>
        <p:spPr>
          <a:xfrm>
            <a:off x="8414981" y="4831082"/>
            <a:ext cx="432704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10</a:t>
            </a:r>
            <a:endParaRPr lang="en-US" sz="960" dirty="0"/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3DBD1AA3-B7DD-E60B-307C-B2C63A96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9" y="918210"/>
            <a:ext cx="2823788" cy="3660050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48A9EA99-9F4C-AF22-A43D-78B09CBC8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6"/>
          <a:stretch>
            <a:fillRect/>
          </a:stretch>
        </p:blipFill>
        <p:spPr>
          <a:xfrm>
            <a:off x="2957897" y="918210"/>
            <a:ext cx="2982969" cy="3660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4C280-0DED-9165-DD7C-B3BF429E7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19" y="815340"/>
            <a:ext cx="3064417" cy="36984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Applications of the System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2480" y="1341121"/>
            <a:ext cx="7559040" cy="3413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68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🌐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Online Movie Ticket Booking Websites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- </a:t>
            </a:r>
            <a:r>
              <a:rPr lang="en-US" altLang="en-US" sz="1400" dirty="0">
                <a:latin typeface="Arial" panose="020B0604020202020204" pitchFamily="34" charset="0"/>
              </a:rPr>
              <a:t>Users can book movie tickets anytime without standing in queues.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/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🏪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Multiplex Theatre Management Systems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Segoe UI" pitchFamily="34" charset="-122"/>
                <a:cs typeface="Arial" panose="020B0604020202020204" pitchFamily="34" charset="0"/>
              </a:rPr>
              <a:t>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Manage movies, shows, screens, seats, and pricing easily.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268"/>
              </a:lnSpc>
              <a:buSzPct val="100000"/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Secure Digital Payments</a:t>
            </a:r>
            <a:r>
              <a:rPr lang="en-US" altLang="en-US" sz="1400" dirty="0">
                <a:latin typeface="Arial" panose="020B0604020202020204" pitchFamily="34" charset="0"/>
              </a:rPr>
              <a:t> – 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Online payments using </a:t>
            </a:r>
            <a:r>
              <a:rPr lang="en-US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Razorpay</a:t>
            </a: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(UPI, cards, net banking).</a:t>
            </a:r>
          </a:p>
          <a:p>
            <a:pPr>
              <a:lnSpc>
                <a:spcPts val="2268"/>
              </a:lnSpc>
              <a:buSzPct val="100000"/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ts val="2268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🎭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Entertainment Platforms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-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Multi-venue booking ecosystem</a:t>
            </a:r>
          </a:p>
          <a:p>
            <a:pPr marL="285750" indent="-285750">
              <a:lnSpc>
                <a:spcPts val="2268"/>
              </a:lnSpc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ts val="2268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📱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Future Mobile Booking Applications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Native iOS/Android apps via APIs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414981" y="4831082"/>
            <a:ext cx="432704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11</a:t>
            </a:r>
            <a:endParaRPr lang="en-US" sz="96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AEA371C-8BE8-88CC-F74B-C234EE03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854A60D-FE90-CCD4-4D3D-7DD26D30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22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Advantages of the System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914400" y="1501141"/>
            <a:ext cx="7620000" cy="3329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26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⏱️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Saves time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and avoids long queues at theatre counters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/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🎫 Easy seat selection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with visual seat layout display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/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🍿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Integrated food ordering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-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order snacks while booking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>
              <a:solidFill>
                <a:srgbClr val="F1F5F9"/>
              </a:solidFill>
              <a:latin typeface="Segoe UI" pitchFamily="34" charset="0"/>
              <a:cs typeface="Segoe UI" pitchFamily="34" charset="-120"/>
            </a:endParaRP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🔒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payment process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with safe transactions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/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👥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User-friendly interface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seamless experience</a:t>
            </a:r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endParaRPr lang="en-US" sz="1400" dirty="0"/>
          </a:p>
          <a:p>
            <a:pPr marL="342900" indent="-342900">
              <a:lnSpc>
                <a:spcPts val="2268"/>
              </a:lnSpc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⚡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Efficient system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with reduced manual errors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414981" y="4831082"/>
            <a:ext cx="432704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12</a:t>
            </a:r>
            <a:endParaRPr lang="en-US" sz="9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 &amp; Future Scope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9600" y="1501141"/>
            <a:ext cx="80832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4"/>
              </a:lnSpc>
              <a:buNone/>
            </a:pPr>
            <a:r>
              <a:rPr lang="en-US" sz="156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📋 Conclusion</a:t>
            </a:r>
            <a:endParaRPr lang="en-US" sz="1560" dirty="0"/>
          </a:p>
        </p:txBody>
      </p:sp>
      <p:sp>
        <p:nvSpPr>
          <p:cNvPr id="5" name="Text 2"/>
          <p:cNvSpPr/>
          <p:nvPr/>
        </p:nvSpPr>
        <p:spPr>
          <a:xfrm>
            <a:off x="914400" y="1905477"/>
            <a:ext cx="7620000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2"/>
              </a:lnSpc>
              <a:buSzPct val="10000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Complete solution for online movie ticket booking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ts val="2052"/>
              </a:lnSpc>
              <a:buSzPct val="10000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simplifies the ticket booking process for customers while streamlining operations for theatre staff. </a:t>
            </a:r>
          </a:p>
          <a:p>
            <a:pPr marL="342900" indent="-342900">
              <a:lnSpc>
                <a:spcPts val="2052"/>
              </a:lnSpc>
              <a:buSzPct val="10000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system ensures accuracy, security, and convenience, reducing </a:t>
            </a: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manual </a:t>
            </a: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and improving overall performance. </a:t>
            </a:r>
          </a:p>
        </p:txBody>
      </p:sp>
      <p:sp>
        <p:nvSpPr>
          <p:cNvPr id="6" name="Text 3"/>
          <p:cNvSpPr/>
          <p:nvPr/>
        </p:nvSpPr>
        <p:spPr>
          <a:xfrm>
            <a:off x="609600" y="3113247"/>
            <a:ext cx="80832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4"/>
              </a:lnSpc>
              <a:buNone/>
            </a:pPr>
            <a:r>
              <a:rPr lang="en-US" sz="156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🚀 Future Scope</a:t>
            </a:r>
            <a:endParaRPr lang="en-US" sz="1560" dirty="0"/>
          </a:p>
        </p:txBody>
      </p:sp>
      <p:sp>
        <p:nvSpPr>
          <p:cNvPr id="7" name="Text 4"/>
          <p:cNvSpPr/>
          <p:nvPr/>
        </p:nvSpPr>
        <p:spPr>
          <a:xfrm>
            <a:off x="914400" y="3532347"/>
            <a:ext cx="762000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205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🤖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AI-based movie recommendations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ts val="205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💬 Chatbot for booking assistance and customer support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ts val="205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📱 Mobile app development using REST APIs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ts val="205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💳 Multiple payment gateway integration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414981" y="4831082"/>
            <a:ext cx="432704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13</a:t>
            </a:r>
            <a:endParaRPr lang="en-US" sz="96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E21CD3-5C78-21EE-B6AF-3C83C84B38F5}"/>
              </a:ext>
            </a:extLst>
          </p:cNvPr>
          <p:cNvSpPr txBox="1"/>
          <p:nvPr/>
        </p:nvSpPr>
        <p:spPr>
          <a:xfrm>
            <a:off x="1861278" y="405913"/>
            <a:ext cx="526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* THANK YOU *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123D06B-8632-8E6D-8714-F3613F2217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80" y="1375410"/>
            <a:ext cx="9025120" cy="37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Abstract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9600" y="1150381"/>
            <a:ext cx="4671060" cy="57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12"/>
              </a:lnSpc>
              <a:buNone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🎯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The Movie Ticket Booking System</a:t>
            </a: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 is designed to digitalize the movie ticket booking process.</a:t>
            </a:r>
          </a:p>
          <a:p>
            <a:pPr marL="0" indent="0">
              <a:lnSpc>
                <a:spcPts val="2112"/>
              </a:lnSpc>
              <a:buNone/>
            </a:pPr>
            <a:endParaRPr lang="en-US" sz="1320" dirty="0">
              <a:solidFill>
                <a:srgbClr val="F1F5F9"/>
              </a:solidFill>
              <a:latin typeface="Segoe UI" pitchFamily="34" charset="0"/>
              <a:cs typeface="Segoe UI" pitchFamily="34" charset="-120"/>
            </a:endParaRPr>
          </a:p>
          <a:p>
            <a:pPr marL="0" indent="0">
              <a:lnSpc>
                <a:spcPts val="2112"/>
              </a:lnSpc>
              <a:buNone/>
            </a:pPr>
            <a:endParaRPr lang="en-US" sz="1320" dirty="0"/>
          </a:p>
        </p:txBody>
      </p:sp>
      <p:sp>
        <p:nvSpPr>
          <p:cNvPr id="5" name="Text 2"/>
          <p:cNvSpPr/>
          <p:nvPr/>
        </p:nvSpPr>
        <p:spPr>
          <a:xfrm>
            <a:off x="841248" y="1985010"/>
            <a:ext cx="4439412" cy="300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Provides a single platform for managing movies, theatres, bookings, and food orders</a:t>
            </a:r>
          </a:p>
          <a:p>
            <a:pPr marL="342900" indent="-342900">
              <a:buSzPct val="100000"/>
              <a:buChar char="•"/>
            </a:pP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Reduces manual work and improves booking efficiency</a:t>
            </a:r>
          </a:p>
          <a:p>
            <a:pPr marL="342900" indent="-342900">
              <a:buSzPct val="100000"/>
              <a:buChar char="•"/>
            </a:pP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Ensures a smooth and user-friendly experience for all users</a:t>
            </a:r>
          </a:p>
          <a:p>
            <a:pPr marL="342900" indent="-342900">
              <a:buSzPct val="100000"/>
              <a:buChar char="•"/>
            </a:pP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Uses Django framework for security and scalability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480703" y="4831081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</a:t>
            </a:r>
            <a:endParaRPr lang="en-US" sz="960" dirty="0"/>
          </a:p>
        </p:txBody>
      </p:sp>
      <p:pic>
        <p:nvPicPr>
          <p:cNvPr id="10" name="Picture 9" descr="A hand holding a phone with a screen on it&#10;&#10;AI-generated content may be incorrect.">
            <a:extLst>
              <a:ext uri="{FF2B5EF4-FFF2-40B4-BE49-F238E27FC236}">
                <a16:creationId xmlns:a16="http://schemas.microsoft.com/office/drawing/2014/main" id="{5FE5290D-A66A-AB07-1C05-5064FF5F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61"/>
          <a:stretch>
            <a:fillRect/>
          </a:stretch>
        </p:blipFill>
        <p:spPr>
          <a:xfrm>
            <a:off x="5341620" y="751165"/>
            <a:ext cx="3436216" cy="3641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198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Introduction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38200" y="1280160"/>
            <a:ext cx="7551420" cy="333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📱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Online ticket booking systems are widely used in today's digital world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🎫 This project allows users to book movie tickets easily through a website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🍕 Users can select seats, order food, and make payments online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⚡ Django framework provides security, scalability, and fast development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endParaRPr lang="en-US" sz="1260" dirty="0">
              <a:solidFill>
                <a:srgbClr val="F1F5F9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latin typeface="Trebuchet MS"/>
                <a:cs typeface="Trebuchet MS"/>
              </a:rPr>
              <a:t>Complete</a:t>
            </a:r>
            <a:r>
              <a:rPr lang="en-US" sz="1400" b="1" spc="145" dirty="0">
                <a:latin typeface="Trebuchet MS"/>
                <a:cs typeface="Trebuchet MS"/>
              </a:rPr>
              <a:t> </a:t>
            </a:r>
            <a:r>
              <a:rPr lang="en-US" sz="1400" b="1" spc="-10" dirty="0">
                <a:latin typeface="Trebuchet MS"/>
                <a:cs typeface="Trebuchet MS"/>
              </a:rPr>
              <a:t>Experience</a:t>
            </a:r>
            <a:r>
              <a:rPr lang="en-US" sz="1400" b="1" dirty="0">
                <a:latin typeface="Trebuchet MS"/>
                <a:cs typeface="Trebuchet MS"/>
              </a:rPr>
              <a:t> : </a:t>
            </a:r>
            <a:r>
              <a:rPr lang="en-US" sz="1400" spc="-25" dirty="0">
                <a:latin typeface="Verdana"/>
                <a:cs typeface="Verdana"/>
              </a:rPr>
              <a:t>Users</a:t>
            </a:r>
            <a:r>
              <a:rPr lang="en-US" sz="1400" spc="-65" dirty="0">
                <a:latin typeface="Verdana"/>
                <a:cs typeface="Verdana"/>
              </a:rPr>
              <a:t> </a:t>
            </a:r>
            <a:r>
              <a:rPr lang="en-US" sz="1400" spc="-75" dirty="0">
                <a:latin typeface="Verdana"/>
                <a:cs typeface="Verdana"/>
              </a:rPr>
              <a:t>enjoy</a:t>
            </a:r>
            <a:r>
              <a:rPr lang="en-US" sz="1400" spc="-60" dirty="0">
                <a:latin typeface="Verdana"/>
                <a:cs typeface="Verdana"/>
              </a:rPr>
              <a:t> </a:t>
            </a:r>
            <a:r>
              <a:rPr lang="en-US" sz="1400" spc="-45" dirty="0">
                <a:latin typeface="Verdana"/>
                <a:cs typeface="Verdana"/>
              </a:rPr>
              <a:t>end-</a:t>
            </a:r>
            <a:r>
              <a:rPr lang="en-US" sz="1400" spc="-55" dirty="0">
                <a:latin typeface="Verdana"/>
                <a:cs typeface="Verdana"/>
              </a:rPr>
              <a:t>to-</a:t>
            </a:r>
            <a:r>
              <a:rPr lang="en-US" sz="1400" spc="-45" dirty="0">
                <a:latin typeface="Verdana"/>
                <a:cs typeface="Verdana"/>
              </a:rPr>
              <a:t>end</a:t>
            </a:r>
            <a:r>
              <a:rPr lang="en-US" sz="1400" spc="-60" dirty="0">
                <a:latin typeface="Verdana"/>
                <a:cs typeface="Verdana"/>
              </a:rPr>
              <a:t> </a:t>
            </a:r>
            <a:r>
              <a:rPr lang="en-US" sz="1400" spc="-50" dirty="0">
                <a:latin typeface="Verdana"/>
                <a:cs typeface="Verdana"/>
              </a:rPr>
              <a:t>services:</a:t>
            </a:r>
            <a:r>
              <a:rPr lang="en-US" sz="1400" spc="-65" dirty="0">
                <a:latin typeface="Verdana"/>
                <a:cs typeface="Verdana"/>
              </a:rPr>
              <a:t> </a:t>
            </a:r>
            <a:r>
              <a:rPr lang="en-US" sz="1400" spc="-45" dirty="0">
                <a:latin typeface="Verdana"/>
                <a:cs typeface="Verdana"/>
              </a:rPr>
              <a:t>seat</a:t>
            </a:r>
            <a:r>
              <a:rPr lang="en-US" sz="1400" spc="-60" dirty="0">
                <a:latin typeface="Verdana"/>
                <a:cs typeface="Verdana"/>
              </a:rPr>
              <a:t> </a:t>
            </a:r>
            <a:r>
              <a:rPr lang="en-US" sz="1400" spc="-50" dirty="0">
                <a:latin typeface="Verdana"/>
                <a:cs typeface="Verdana"/>
              </a:rPr>
              <a:t>selection,</a:t>
            </a:r>
            <a:r>
              <a:rPr lang="en-US" sz="1400" spc="-60" dirty="0">
                <a:latin typeface="Verdana"/>
                <a:cs typeface="Verdana"/>
              </a:rPr>
              <a:t> </a:t>
            </a:r>
            <a:r>
              <a:rPr lang="en-US" sz="1400" spc="-20" dirty="0">
                <a:latin typeface="Verdana"/>
                <a:cs typeface="Verdana"/>
              </a:rPr>
              <a:t>food </a:t>
            </a:r>
            <a:r>
              <a:rPr lang="en-US" sz="1400" spc="-65" dirty="0">
                <a:latin typeface="Verdana"/>
                <a:cs typeface="Verdana"/>
              </a:rPr>
              <a:t>ordering,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65" dirty="0">
                <a:latin typeface="Verdana"/>
                <a:cs typeface="Verdana"/>
              </a:rPr>
              <a:t>and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35" dirty="0">
                <a:latin typeface="Verdana"/>
                <a:cs typeface="Verdana"/>
              </a:rPr>
              <a:t>secure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55" dirty="0">
                <a:latin typeface="Verdana"/>
                <a:cs typeface="Verdana"/>
              </a:rPr>
              <a:t>online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70" dirty="0">
                <a:latin typeface="Verdana"/>
                <a:cs typeface="Verdana"/>
              </a:rPr>
              <a:t>payments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70" dirty="0">
                <a:latin typeface="Verdana"/>
                <a:cs typeface="Verdana"/>
              </a:rPr>
              <a:t>in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45" dirty="0">
                <a:latin typeface="Verdana"/>
                <a:cs typeface="Verdana"/>
              </a:rPr>
              <a:t>one</a:t>
            </a:r>
            <a:r>
              <a:rPr lang="en-US" sz="1400" spc="-75" dirty="0">
                <a:latin typeface="Verdana"/>
                <a:cs typeface="Verdana"/>
              </a:rPr>
              <a:t> </a:t>
            </a:r>
            <a:r>
              <a:rPr lang="en-US" sz="1400" spc="-10" dirty="0">
                <a:latin typeface="Verdana"/>
                <a:cs typeface="Verdana"/>
              </a:rPr>
              <a:t>place</a:t>
            </a:r>
            <a:endParaRPr lang="en-US" sz="1400" dirty="0">
              <a:latin typeface="Verdana"/>
              <a:cs typeface="Verdana"/>
            </a:endParaRPr>
          </a:p>
          <a:p>
            <a:pPr>
              <a:lnSpc>
                <a:spcPct val="150000"/>
              </a:lnSpc>
              <a:buSzPct val="100000"/>
            </a:pP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8480703" y="4831081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</a:t>
            </a:r>
            <a:endParaRPr lang="en-US" sz="9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07" y="2020254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Problem Statement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9600" y="1501140"/>
            <a:ext cx="8083296" cy="268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12"/>
              </a:lnSpc>
              <a:buNone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⚠️ </a:t>
            </a:r>
            <a:r>
              <a:rPr lang="en-US" sz="14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Current Challenges:</a:t>
            </a:r>
            <a:endParaRPr lang="en-US" sz="1400" b="1" dirty="0"/>
          </a:p>
        </p:txBody>
      </p:sp>
      <p:sp>
        <p:nvSpPr>
          <p:cNvPr id="5" name="Text 2"/>
          <p:cNvSpPr/>
          <p:nvPr/>
        </p:nvSpPr>
        <p:spPr>
          <a:xfrm>
            <a:off x="1623060" y="2678907"/>
            <a:ext cx="7162350" cy="1809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❌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Manual ticket booking leads to long queues at theatres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❌ Customers cannot easily check real-time seat availability</a:t>
            </a:r>
          </a:p>
          <a:p>
            <a:pPr marL="342900" indent="-342900">
              <a:buSzPct val="10000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❌ Food ordering inside theatres is time-consuming and inefficient</a:t>
            </a:r>
          </a:p>
          <a:p>
            <a:pPr marL="342900" indent="-342900">
              <a:buSzPct val="10000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❌ Managing bookings manually increases errors and operational overhead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480703" y="4831080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</a:t>
            </a:r>
            <a:endParaRPr lang="en-US" sz="960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6F9CB910-8FEF-31CA-C283-389A32711B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996" y="26194"/>
            <a:ext cx="8992004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52578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Objectives of the Project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158996" y="1363982"/>
            <a:ext cx="4396740" cy="3474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11784" indent="-285750"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lang="en-US" sz="1400" b="1" spc="-20" dirty="0">
                <a:latin typeface="Trebuchet MS"/>
                <a:cs typeface="Trebuchet MS"/>
              </a:rPr>
              <a:t>Online</a:t>
            </a:r>
            <a:r>
              <a:rPr lang="en-US" sz="1400" b="1" spc="75" dirty="0">
                <a:latin typeface="Trebuchet MS"/>
                <a:cs typeface="Trebuchet MS"/>
              </a:rPr>
              <a:t> </a:t>
            </a:r>
            <a:r>
              <a:rPr lang="en-US" sz="1400" b="1" dirty="0">
                <a:latin typeface="Trebuchet MS"/>
                <a:cs typeface="Trebuchet MS"/>
              </a:rPr>
              <a:t>Booking</a:t>
            </a:r>
            <a:r>
              <a:rPr lang="en-US" sz="1400" b="1" spc="75" dirty="0">
                <a:latin typeface="Trebuchet MS"/>
                <a:cs typeface="Trebuchet MS"/>
              </a:rPr>
              <a:t> </a:t>
            </a:r>
            <a:r>
              <a:rPr lang="en-US" sz="1400" b="1" spc="-10" dirty="0">
                <a:latin typeface="Trebuchet MS"/>
                <a:cs typeface="Trebuchet MS"/>
              </a:rPr>
              <a:t>Platform</a:t>
            </a:r>
            <a:r>
              <a:rPr lang="en-US" sz="1400" b="1" dirty="0">
                <a:latin typeface="Trebuchet MS"/>
                <a:cs typeface="Trebuchet MS"/>
              </a:rPr>
              <a:t> : 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US" sz="14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comprehensive </a:t>
            </a:r>
            <a:r>
              <a:rPr lang="en-US" sz="1400" spc="-20" dirty="0">
                <a:latin typeface="Segoe UI" panose="020B0502040204020203" pitchFamily="34" charset="0"/>
                <a:cs typeface="Segoe UI" panose="020B0502040204020203" pitchFamily="34" charset="0"/>
              </a:rPr>
              <a:t>web-based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45" dirty="0">
                <a:latin typeface="Segoe UI" panose="020B0502040204020203" pitchFamily="34" charset="0"/>
                <a:cs typeface="Segoe UI" panose="020B0502040204020203" pitchFamily="34" charset="0"/>
              </a:rPr>
              <a:t>system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60" dirty="0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n-US" sz="14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50" dirty="0">
                <a:latin typeface="Segoe UI" panose="020B0502040204020203" pitchFamily="34" charset="0"/>
                <a:cs typeface="Segoe UI" panose="020B0502040204020203" pitchFamily="34" charset="0"/>
              </a:rPr>
              <a:t>makes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45" dirty="0">
                <a:latin typeface="Segoe UI" panose="020B0502040204020203" pitchFamily="34" charset="0"/>
                <a:cs typeface="Segoe UI" panose="020B0502040204020203" pitchFamily="34" charset="0"/>
              </a:rPr>
              <a:t>movie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40" dirty="0">
                <a:latin typeface="Segoe UI" panose="020B0502040204020203" pitchFamily="34" charset="0"/>
                <a:cs typeface="Segoe UI" panose="020B0502040204020203" pitchFamily="34" charset="0"/>
              </a:rPr>
              <a:t>ticket</a:t>
            </a:r>
            <a:r>
              <a:rPr lang="en-US" sz="14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10" dirty="0">
                <a:latin typeface="Segoe UI" panose="020B0502040204020203" pitchFamily="34" charset="0"/>
                <a:cs typeface="Segoe UI" panose="020B0502040204020203" pitchFamily="34" charset="0"/>
              </a:rPr>
              <a:t>booking accessible</a:t>
            </a:r>
            <a:r>
              <a:rPr lang="en-US" sz="1400" spc="-7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40" dirty="0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n-US" sz="1400" spc="-6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-10" dirty="0">
                <a:latin typeface="Segoe UI" panose="020B0502040204020203" pitchFamily="34" charset="0"/>
                <a:cs typeface="Segoe UI" panose="020B0502040204020203" pitchFamily="34" charset="0"/>
              </a:rPr>
              <a:t>everyone</a:t>
            </a:r>
          </a:p>
          <a:p>
            <a:pPr marL="342900" indent="-342900">
              <a:buSzPct val="100000"/>
              <a:buChar char="•"/>
            </a:pPr>
            <a:endParaRPr lang="en-US" sz="1400" dirty="0">
              <a:solidFill>
                <a:srgbClr val="F1F5F9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342900" indent="-342900">
              <a:buSzPct val="100000"/>
              <a:buFontTx/>
              <a:buChar char="•"/>
            </a:pPr>
            <a:r>
              <a:rPr lang="en-IN" sz="1400" b="1" dirty="0">
                <a:latin typeface="Trebuchet MS"/>
                <a:cs typeface="Trebuchet MS"/>
              </a:rPr>
              <a:t>Integrated</a:t>
            </a:r>
            <a:r>
              <a:rPr lang="en-IN" sz="1400" b="1" spc="35" dirty="0">
                <a:latin typeface="Trebuchet MS"/>
                <a:cs typeface="Trebuchet MS"/>
              </a:rPr>
              <a:t> </a:t>
            </a:r>
            <a:r>
              <a:rPr lang="en-IN" sz="1400" b="1" spc="-10" dirty="0">
                <a:latin typeface="Trebuchet MS"/>
                <a:cs typeface="Trebuchet MS"/>
              </a:rPr>
              <a:t>Services 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allow seat selection and food ordering in one integrated system</a:t>
            </a:r>
          </a:p>
          <a:p>
            <a:pPr marL="342900" indent="-342900">
              <a:buSzPct val="100000"/>
              <a:buChar char="•"/>
            </a:pPr>
            <a:endParaRPr lang="en-US" sz="1400" dirty="0"/>
          </a:p>
          <a:p>
            <a:pPr marL="342900" indent="-342900">
              <a:buSzPct val="100000"/>
              <a:buFontTx/>
              <a:buChar char="•"/>
            </a:pP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IN" sz="1400" b="1" dirty="0">
                <a:latin typeface="Trebuchet MS"/>
                <a:cs typeface="Trebuchet MS"/>
              </a:rPr>
              <a:t>Efficient</a:t>
            </a:r>
            <a:r>
              <a:rPr lang="en-IN" sz="1400" b="1" spc="-55" dirty="0">
                <a:latin typeface="Trebuchet MS"/>
                <a:cs typeface="Trebuchet MS"/>
              </a:rPr>
              <a:t> </a:t>
            </a:r>
            <a:r>
              <a:rPr lang="en-IN" sz="1400" b="1" spc="-10" dirty="0">
                <a:latin typeface="Trebuchet MS"/>
                <a:cs typeface="Trebuchet MS"/>
              </a:rPr>
              <a:t>Management :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manage movies, theatres, and bookings efficiently</a:t>
            </a:r>
          </a:p>
          <a:p>
            <a:pPr marL="342900" indent="-342900">
              <a:buSzPct val="100000"/>
              <a:buChar char="•"/>
            </a:pPr>
            <a:endParaRPr lang="en-US" sz="1400" dirty="0"/>
          </a:p>
          <a:p>
            <a:pPr marL="342900" indent="-342900">
              <a:buSzPct val="100000"/>
              <a:buFontTx/>
              <a:buChar char="•"/>
            </a:pPr>
            <a:r>
              <a:rPr lang="en-IN" sz="1400" b="1" dirty="0">
                <a:latin typeface="Trebuchet MS"/>
                <a:cs typeface="Trebuchet MS"/>
              </a:rPr>
              <a:t>Operational</a:t>
            </a:r>
            <a:r>
              <a:rPr lang="en-IN" sz="1400" b="1" spc="-40" dirty="0">
                <a:latin typeface="Trebuchet MS"/>
                <a:cs typeface="Trebuchet MS"/>
              </a:rPr>
              <a:t> </a:t>
            </a:r>
            <a:r>
              <a:rPr lang="en-IN" sz="1400" b="1" spc="-10" dirty="0">
                <a:latin typeface="Trebuchet MS"/>
                <a:cs typeface="Trebuchet MS"/>
              </a:rPr>
              <a:t>Excellence :</a:t>
            </a:r>
            <a:r>
              <a:rPr lang="en-US" sz="1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reduce human effort and improve accuracy in booking management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6034" marR="544195">
              <a:spcBef>
                <a:spcPts val="850"/>
              </a:spcBef>
            </a:pPr>
            <a:endParaRPr lang="en-US" sz="1260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6034" marR="544195">
              <a:spcBef>
                <a:spcPts val="850"/>
              </a:spcBef>
            </a:pPr>
            <a:endParaRPr lang="en-US" sz="1260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6034" marR="544195">
              <a:spcBef>
                <a:spcPts val="850"/>
              </a:spcBef>
            </a:pPr>
            <a:endParaRPr lang="en-US" sz="1260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6034" marR="544195">
              <a:spcBef>
                <a:spcPts val="850"/>
              </a:spcBef>
            </a:pPr>
            <a:endParaRPr lang="en-US" sz="1260" spc="-1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SzPct val="100000"/>
              <a:buChar char="•"/>
            </a:pPr>
            <a:endParaRPr lang="en-US" sz="1260" dirty="0">
              <a:solidFill>
                <a:srgbClr val="F1F5F9"/>
              </a:solidFill>
              <a:latin typeface="Segoe UI" pitchFamily="34" charset="0"/>
              <a:ea typeface="Segoe UI" pitchFamily="34" charset="-122"/>
              <a:cs typeface="Segoe UI" pitchFamily="34" charset="-120"/>
            </a:endParaRPr>
          </a:p>
          <a:p>
            <a:pPr marL="342900" indent="-342900">
              <a:buSzPct val="100000"/>
              <a:buChar char="•"/>
            </a:pPr>
            <a:endParaRPr lang="en-US" sz="1260" dirty="0"/>
          </a:p>
        </p:txBody>
      </p:sp>
      <p:sp>
        <p:nvSpPr>
          <p:cNvPr id="5" name="Text 2"/>
          <p:cNvSpPr/>
          <p:nvPr/>
        </p:nvSpPr>
        <p:spPr>
          <a:xfrm>
            <a:off x="8480703" y="4831080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</a:t>
            </a:r>
            <a:endParaRPr lang="en-US" sz="960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096F60D-B911-A0F9-E6A5-3BF42D13D0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1" y="1290638"/>
            <a:ext cx="3063240" cy="31594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8662" y="1117111"/>
            <a:ext cx="79248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45058" y="1997493"/>
            <a:ext cx="79248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55903" y="2877028"/>
            <a:ext cx="79248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78763" y="3770804"/>
            <a:ext cx="79248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08888" y="485592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Scope of the Project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62000" y="1272540"/>
            <a:ext cx="75971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🔐 User Management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14627" y="1453910"/>
            <a:ext cx="6728003" cy="27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2700" marR="111760">
              <a:lnSpc>
                <a:spcPct val="132100"/>
              </a:lnSpc>
              <a:spcBef>
                <a:spcPts val="680"/>
              </a:spcBef>
            </a:pPr>
            <a:r>
              <a:rPr lang="en-US" sz="1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Complete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registration, </a:t>
            </a:r>
            <a: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authentication,</a:t>
            </a:r>
            <a:r>
              <a:rPr lang="en-US" sz="1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</a:t>
            </a:r>
            <a:r>
              <a:rPr 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profile </a:t>
            </a:r>
            <a:r>
              <a:rPr lang="en-US" sz="12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management</a:t>
            </a:r>
            <a:r>
              <a:rPr lang="en-US" sz="1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system </a:t>
            </a:r>
            <a:r>
              <a:rPr lang="en-US" sz="1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with </a:t>
            </a:r>
            <a:r>
              <a:rPr lang="en-US" sz="1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secure</a:t>
            </a:r>
            <a:r>
              <a:rPr lang="en-US" sz="1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credentials </a:t>
            </a:r>
            <a:r>
              <a:rPr lang="en-US" sz="1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sz="1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personalized</a:t>
            </a:r>
            <a:r>
              <a:rPr lang="en-US" sz="1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user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experiences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4919" y="2146517"/>
            <a:ext cx="75971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🎬 Ticket Booking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14453" y="2332782"/>
            <a:ext cx="73914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2700" marR="5080">
              <a:lnSpc>
                <a:spcPct val="132800"/>
              </a:lnSpc>
              <a:spcBef>
                <a:spcPts val="695"/>
              </a:spcBef>
            </a:pPr>
            <a:r>
              <a:rPr lang="en-US" sz="1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Full-</a:t>
            </a:r>
            <a:r>
              <a:rPr lang="en-US" sz="1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featured</a:t>
            </a:r>
            <a:r>
              <a:rPr lang="en-US" sz="1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online</a:t>
            </a:r>
            <a:r>
              <a:rPr lang="en-US" sz="1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booking </a:t>
            </a:r>
            <a:r>
              <a:rPr lang="en-US" sz="1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system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including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movie </a:t>
            </a:r>
            <a:r>
              <a:rPr 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selection,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seat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reservation, </a:t>
            </a:r>
            <a:r>
              <a:rPr lang="en-US" sz="1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food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ordering,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payment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processing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4919" y="3012824"/>
            <a:ext cx="75971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⚙️ Admin Management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914627" y="3183315"/>
            <a:ext cx="7444513" cy="205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2700" marR="5080">
              <a:lnSpc>
                <a:spcPct val="132800"/>
              </a:lnSpc>
              <a:spcBef>
                <a:spcPts val="625"/>
              </a:spcBef>
            </a:pP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Comprehensive 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administrative</a:t>
            </a:r>
            <a:r>
              <a:rPr 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tools</a:t>
            </a:r>
            <a:r>
              <a:rPr 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for 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managing</a:t>
            </a:r>
            <a:r>
              <a:rPr lang="en-US" sz="1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movies,</a:t>
            </a:r>
            <a:r>
              <a:rPr lang="en-US" sz="1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theatres, </a:t>
            </a:r>
            <a:r>
              <a:rPr lang="en-US" sz="1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show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schedules,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</a:t>
            </a:r>
            <a:r>
              <a:rPr lang="en-US" sz="1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food </a:t>
            </a:r>
            <a:r>
              <a:rPr lang="en-US" sz="1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inventory</a:t>
            </a:r>
            <a:r>
              <a:rPr 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efficiently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8888" y="3904069"/>
            <a:ext cx="75971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📱 Future Expansion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914453" y="4122823"/>
            <a:ext cx="7749083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System can be extended to mobile applications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480703" y="4831080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</a:t>
            </a:r>
            <a:endParaRPr lang="en-US" sz="96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71968" y="1413369"/>
            <a:ext cx="285750" cy="285750"/>
          </a:xfrm>
          <a:prstGeom prst="roundRect">
            <a:avLst>
              <a:gd name="adj" fmla="val 1600000"/>
            </a:avLst>
          </a:prstGeom>
          <a:solidFill>
            <a:srgbClr val="FBBF24"/>
          </a:solidFill>
          <a:ln/>
        </p:spPr>
        <p:txBody>
          <a:bodyPr wrap="squar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0" b="1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1140" dirty="0"/>
          </a:p>
        </p:txBody>
      </p:sp>
      <p:sp>
        <p:nvSpPr>
          <p:cNvPr id="4" name="Text 1"/>
          <p:cNvSpPr/>
          <p:nvPr/>
        </p:nvSpPr>
        <p:spPr>
          <a:xfrm>
            <a:off x="1471968" y="2211706"/>
            <a:ext cx="285750" cy="285750"/>
          </a:xfrm>
          <a:prstGeom prst="roundRect">
            <a:avLst>
              <a:gd name="adj" fmla="val 1600000"/>
            </a:avLst>
          </a:prstGeom>
          <a:solidFill>
            <a:srgbClr val="FBBF24"/>
          </a:solidFill>
          <a:ln/>
        </p:spPr>
        <p:txBody>
          <a:bodyPr wrap="squar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0" b="1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1140" dirty="0"/>
          </a:p>
        </p:txBody>
      </p:sp>
      <p:sp>
        <p:nvSpPr>
          <p:cNvPr id="5" name="Text 2"/>
          <p:cNvSpPr/>
          <p:nvPr/>
        </p:nvSpPr>
        <p:spPr>
          <a:xfrm>
            <a:off x="1471968" y="3074967"/>
            <a:ext cx="285750" cy="285750"/>
          </a:xfrm>
          <a:prstGeom prst="roundRect">
            <a:avLst>
              <a:gd name="adj" fmla="val 1600000"/>
            </a:avLst>
          </a:prstGeom>
          <a:solidFill>
            <a:srgbClr val="FBBF24"/>
          </a:solidFill>
          <a:ln/>
        </p:spPr>
        <p:txBody>
          <a:bodyPr wrap="squar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0" b="1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1140" dirty="0"/>
          </a:p>
        </p:txBody>
      </p:sp>
      <p:sp>
        <p:nvSpPr>
          <p:cNvPr id="6" name="Text 3"/>
          <p:cNvSpPr/>
          <p:nvPr/>
        </p:nvSpPr>
        <p:spPr>
          <a:xfrm>
            <a:off x="1471323" y="3841581"/>
            <a:ext cx="285750" cy="285750"/>
          </a:xfrm>
          <a:prstGeom prst="roundRect">
            <a:avLst>
              <a:gd name="adj" fmla="val 1600000"/>
            </a:avLst>
          </a:prstGeom>
          <a:solidFill>
            <a:srgbClr val="FBBF24"/>
          </a:solidFill>
          <a:ln/>
        </p:spPr>
        <p:txBody>
          <a:bodyPr wrap="squar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0" b="1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1140" dirty="0"/>
          </a:p>
        </p:txBody>
      </p:sp>
      <p:sp>
        <p:nvSpPr>
          <p:cNvPr id="7" name="Text 4"/>
          <p:cNvSpPr/>
          <p:nvPr/>
        </p:nvSpPr>
        <p:spPr>
          <a:xfrm>
            <a:off x="1460395" y="4597703"/>
            <a:ext cx="285750" cy="285750"/>
          </a:xfrm>
          <a:prstGeom prst="roundRect">
            <a:avLst>
              <a:gd name="adj" fmla="val 1600000"/>
            </a:avLst>
          </a:prstGeom>
          <a:solidFill>
            <a:srgbClr val="EF4444"/>
          </a:solidFill>
          <a:ln/>
        </p:spPr>
        <p:txBody>
          <a:bodyPr wrap="squar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4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1140" dirty="0"/>
          </a:p>
        </p:txBody>
      </p:sp>
      <p:sp>
        <p:nvSpPr>
          <p:cNvPr id="8" name="Text 5"/>
          <p:cNvSpPr/>
          <p:nvPr/>
        </p:nvSpPr>
        <p:spPr>
          <a:xfrm>
            <a:off x="65532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Workflow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095562" y="1463549"/>
            <a:ext cx="2038667" cy="127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User registers or logs in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48197" y="1895475"/>
            <a:ext cx="11014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800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↓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2105644" y="2256474"/>
            <a:ext cx="3857657" cy="16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Selects movie, theatre, show time, and seats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48196" y="2712862"/>
            <a:ext cx="11014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800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↓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216141" y="3074967"/>
            <a:ext cx="2220105" cy="20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Selects food items (optional)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53095" y="3527256"/>
            <a:ext cx="11014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800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↓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172358" y="3885234"/>
            <a:ext cx="2220104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Completes payment securely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71323" y="4312920"/>
            <a:ext cx="285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800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↓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2095562" y="4542458"/>
            <a:ext cx="3359357" cy="16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6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Segoe UI" pitchFamily="34" charset="-120"/>
              </a:rPr>
              <a:t>Booking and order confirmation generated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303663" y="4831080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</a:t>
            </a:r>
            <a:endParaRPr lang="en-US" sz="960" dirty="0"/>
          </a:p>
        </p:txBody>
      </p:sp>
      <p:pic>
        <p:nvPicPr>
          <p:cNvPr id="53" name="Picture 52" descr="A screen shot of a movie theater&#10;&#10;AI-generated content may be incorrect.">
            <a:extLst>
              <a:ext uri="{FF2B5EF4-FFF2-40B4-BE49-F238E27FC236}">
                <a16:creationId xmlns:a16="http://schemas.microsoft.com/office/drawing/2014/main" id="{CDD863B2-D9F5-8CB3-2466-041AF3D7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84"/>
          <a:stretch>
            <a:fillRect/>
          </a:stretch>
        </p:blipFill>
        <p:spPr>
          <a:xfrm>
            <a:off x="129540" y="198119"/>
            <a:ext cx="9014460" cy="4945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1501141"/>
            <a:ext cx="38862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4648200" y="1501141"/>
            <a:ext cx="38862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09600" y="2471858"/>
            <a:ext cx="38862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648200" y="2471858"/>
            <a:ext cx="38862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09600" y="3442576"/>
            <a:ext cx="3886200" cy="818317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648200" y="3366376"/>
            <a:ext cx="3886200" cy="923684"/>
          </a:xfrm>
          <a:prstGeom prst="roundRect">
            <a:avLst>
              <a:gd name="adj" fmla="val 53636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3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0960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Project Modules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84860" y="1653541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👤 Users Module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84860" y="1935482"/>
            <a:ext cx="3629711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Authentication and profile management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823460" y="1653541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🎬 Movies Module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823460" y="1935482"/>
            <a:ext cx="3629711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Movie listing and details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860" y="2624258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🏢 Theatres Module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90829" y="2868759"/>
            <a:ext cx="3629711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1305">
              <a:lnSpc>
                <a:spcPct val="100000"/>
              </a:lnSpc>
              <a:spcBef>
                <a:spcPts val="1365"/>
              </a:spcBef>
            </a:pPr>
            <a:r>
              <a:rPr lang="en-US" sz="114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Theatre</a:t>
            </a:r>
            <a:r>
              <a:rPr lang="en-US" sz="114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4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locations</a:t>
            </a:r>
            <a:r>
              <a:rPr 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14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Seat</a:t>
            </a:r>
            <a:r>
              <a:rPr lang="en-US" sz="114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4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layouts</a:t>
            </a:r>
            <a:r>
              <a:rPr lang="en-US" sz="114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40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14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4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screens </a:t>
            </a:r>
            <a:r>
              <a:rPr lang="en-US" sz="114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</a:t>
            </a:r>
            <a:r>
              <a:rPr lang="en-US" sz="114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4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scheduling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23460" y="2624258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🎫 Bookings Module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823460" y="2906199"/>
            <a:ext cx="3629711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Ticket booking and history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4860" y="3594976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🍿 Food Module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84860" y="3876912"/>
            <a:ext cx="3629711" cy="23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Food menu, orders, and billing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4823460" y="3594976"/>
            <a:ext cx="35585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💳 Payments Module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4829556" y="3801551"/>
            <a:ext cx="3863340" cy="23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online payment processing, Multiple Payment options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80703" y="4831082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</a:t>
            </a:r>
            <a:endParaRPr lang="en-US" sz="9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313" y="1501141"/>
            <a:ext cx="3876674" cy="830330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4686300" y="1501141"/>
            <a:ext cx="3848100" cy="764977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3887" y="2524422"/>
            <a:ext cx="3848100" cy="764977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686300" y="2524422"/>
            <a:ext cx="3848100" cy="764977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3887" y="3467577"/>
            <a:ext cx="3848100" cy="764977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681181" y="3488294"/>
            <a:ext cx="3848100" cy="764977"/>
          </a:xfrm>
          <a:prstGeom prst="roundRect">
            <a:avLst>
              <a:gd name="adj" fmla="val 57376"/>
            </a:avLst>
          </a:prstGeom>
          <a:solidFill>
            <a:schemeClr val="bg1">
              <a:lumMod val="85000"/>
              <a:lumOff val="15000"/>
            </a:schemeClr>
          </a:solidFill>
          <a:ln w="22860">
            <a:solidFill>
              <a:schemeClr val="accent1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09600" y="609600"/>
            <a:ext cx="808329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000" b="1" dirty="0">
                <a:solidFill>
                  <a:schemeClr val="accent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Technologies &amp; Frameworks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73865" y="1668780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🐍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03947" y="1653029"/>
            <a:ext cx="2023110" cy="12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0"/>
              </a:lnSpc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Backend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83886" y="1760750"/>
            <a:ext cx="3335059" cy="614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24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Python, Django : robust server-side framework providing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ORM,authentication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&amp; admin interface 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33938" y="1693069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🔌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5307845" y="1660649"/>
            <a:ext cx="1561148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API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307845" y="1823587"/>
            <a:ext cx="2954059" cy="172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Django REST Framework : for seamless frontend-backend communication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7238" y="2686645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🎨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390650" y="2669977"/>
            <a:ext cx="1394103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376363" y="2780675"/>
            <a:ext cx="2998470" cy="1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HTML, CSS, JavaScript creates responsive, interactive user interfaces.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4833938" y="2686645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🗄️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5341977" y="2662149"/>
            <a:ext cx="985916" cy="110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5341977" y="2780675"/>
            <a:ext cx="3150870" cy="357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SQLite Database 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lightweight,reliable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database for storing all application data efficiently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7238" y="3680222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⚙️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390650" y="3663553"/>
            <a:ext cx="1535311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Tools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390650" y="3869295"/>
            <a:ext cx="257937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VS Code, Django built-in Admin panel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4833938" y="3680222"/>
            <a:ext cx="485775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2400" dirty="0">
                <a:solidFill>
                  <a:srgbClr val="F1F5F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📚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5319215" y="3663553"/>
            <a:ext cx="1450062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80"/>
              </a:lnSpc>
              <a:buNone/>
            </a:pPr>
            <a:r>
              <a:rPr lang="en-US" sz="1200" b="1" dirty="0">
                <a:latin typeface="Segoe UI" pitchFamily="34" charset="0"/>
                <a:ea typeface="Segoe UI" pitchFamily="34" charset="-122"/>
                <a:cs typeface="Segoe UI" pitchFamily="34" charset="-120"/>
              </a:rPr>
              <a:t>Additional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5319713" y="3789225"/>
            <a:ext cx="2830830" cy="329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24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Django ORM, Postman API Testing tools for quality assurance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 25"/>
          <p:cNvSpPr/>
          <p:nvPr/>
        </p:nvSpPr>
        <p:spPr>
          <a:xfrm>
            <a:off x="8480703" y="4831082"/>
            <a:ext cx="365667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96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9</a:t>
            </a:r>
            <a:endParaRPr lang="en-US" sz="9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1277</TotalTime>
  <Words>772</Words>
  <Application>Microsoft Office PowerPoint</Application>
  <PresentationFormat>On-screen Show (16:9)</PresentationFormat>
  <Paragraphs>171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Century Gothic</vt:lpstr>
      <vt:lpstr>Segoe UI</vt:lpstr>
      <vt:lpstr>Trebuchet MS</vt:lpstr>
      <vt:lpstr>Verdana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Rutuja Sathe</cp:lastModifiedBy>
  <cp:revision>1</cp:revision>
  <dcterms:created xsi:type="dcterms:W3CDTF">2026-01-08T05:16:29Z</dcterms:created>
  <dcterms:modified xsi:type="dcterms:W3CDTF">2026-01-13T06:33:16Z</dcterms:modified>
</cp:coreProperties>
</file>